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79" r:id="rId4"/>
    <p:sldId id="273" r:id="rId5"/>
    <p:sldId id="269" r:id="rId6"/>
    <p:sldId id="271" r:id="rId7"/>
    <p:sldId id="270" r:id="rId8"/>
    <p:sldId id="275" r:id="rId9"/>
    <p:sldId id="274" r:id="rId10"/>
    <p:sldId id="276" r:id="rId11"/>
    <p:sldId id="277" r:id="rId12"/>
    <p:sldId id="278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4F7BB59-6500-4537-94EE-2F5475FF0172}" type="datetimeFigureOut">
              <a:rPr kumimoji="1" lang="ja-JP" altLang="en-US" smtClean="0"/>
              <a:t>2021/5/11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CE6137-0970-4CEC-B77E-49CA8A6BC4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Excel_97-2003_Worksheet1.xls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　　　制作</a:t>
            </a:r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発表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1752600"/>
          </a:xfrm>
        </p:spPr>
        <p:txBody>
          <a:bodyPr/>
          <a:lstStyle/>
          <a:p>
            <a:pPr algn="r"/>
            <a:r>
              <a:rPr kumimoji="1" lang="en-US" altLang="ja-JP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2021.5.14</a:t>
            </a:r>
          </a:p>
          <a:p>
            <a:pPr algn="r"/>
            <a:r>
              <a:rPr lang="ja-JP" altLang="en-US" dirty="0" smtClean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志村和樹</a:t>
            </a:r>
            <a:endParaRPr kumimoji="1" lang="ja-JP" altLang="en-US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027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511750" y="3501008"/>
            <a:ext cx="625202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202011game\Desktop\MyUnityProjects\AnimalVillage\Recordings\image_005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3" t="34401" r="11745" b="31199"/>
          <a:stretch/>
        </p:blipFill>
        <p:spPr bwMode="auto">
          <a:xfrm>
            <a:off x="5076056" y="2338327"/>
            <a:ext cx="899652" cy="10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202011game\Desktop\MyUnityProjects\AnimalVillage\Recordings\image_006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5" t="35115" r="9169" b="29769"/>
          <a:stretch/>
        </p:blipFill>
        <p:spPr bwMode="auto">
          <a:xfrm>
            <a:off x="971600" y="2327776"/>
            <a:ext cx="958646" cy="10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4" t="74900" r="-1211" b="-808"/>
          <a:stretch/>
        </p:blipFill>
        <p:spPr bwMode="auto">
          <a:xfrm>
            <a:off x="7424274" y="2492896"/>
            <a:ext cx="1320996" cy="91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技術⑤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キャラが自由にうろうろする動作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新マップ生成時に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NavMesh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を動的に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Bake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したマップ上に新キャラ生成時の</a:t>
            </a:r>
            <a: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エラー対処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7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最後の方までプレイすると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" name="Las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8788"/>
            <a:ext cx="8229600" cy="4621212"/>
          </a:xfrm>
        </p:spPr>
      </p:pic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制作を続けるなら・・・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セーブ機能の実装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各キャラ特有イベントの実装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（猫とじゃんけん、犬と追いかけっこ、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鳥の卵集め・・・など）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緊急イベントの実装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/>
            </a:r>
            <a:b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</a:b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（恐竜が攻めてくる・・など）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開発スケジュール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468571"/>
              </p:ext>
            </p:extLst>
          </p:nvPr>
        </p:nvGraphicFramePr>
        <p:xfrm>
          <a:off x="539552" y="1556792"/>
          <a:ext cx="5112568" cy="5171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ワークシート" r:id="rId4" imgW="11877591" imgH="12010880" progId="Excel.Sheet.8">
                  <p:embed/>
                </p:oleObj>
              </mc:Choice>
              <mc:Fallback>
                <p:oleObj name="ワークシート" r:id="rId4" imgW="11877591" imgH="120108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1556792"/>
                        <a:ext cx="5112568" cy="5171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使用素材（アセット等）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アイコン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100 Alchemy item icons - free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Colorful Buttons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</a:t>
            </a: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モデル</a:t>
            </a:r>
            <a:endParaRPr lang="en-US" altLang="ja-JP" dirty="0" smtClean="0">
              <a:solidFill>
                <a:srgbClr val="292934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5 animated Voxel animals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smtClean="0"/>
              <a:t>RPG Poly Pack - Lite</a:t>
            </a: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Tween</a:t>
            </a:r>
            <a:endParaRPr lang="en-US" altLang="ja-JP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000" dirty="0" err="1" smtClean="0"/>
              <a:t>DOTween</a:t>
            </a:r>
            <a:r>
              <a:rPr lang="en-US" altLang="ja-JP" sz="2000" dirty="0" smtClean="0"/>
              <a:t> (</a:t>
            </a:r>
            <a:r>
              <a:rPr lang="en-US" altLang="ja-JP" sz="2000" dirty="0" err="1" smtClean="0"/>
              <a:t>HOTween</a:t>
            </a:r>
            <a:r>
              <a:rPr lang="en-US" altLang="ja-JP" sz="2000" dirty="0" smtClean="0"/>
              <a:t> v2)</a:t>
            </a:r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695328" y="1591922"/>
            <a:ext cx="4989240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en-US" altLang="ja-JP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GUI</a:t>
            </a:r>
          </a:p>
          <a:p>
            <a:pPr marL="0" indent="0">
              <a:buFont typeface="Arial" pitchFamily="34" charset="0"/>
              <a:buNone/>
            </a:pPr>
            <a:r>
              <a:rPr lang="ja-JP" altLang="en-US" sz="2000" b="1" dirty="0"/>
              <a:t>いらすと</a:t>
            </a:r>
            <a:r>
              <a:rPr lang="ja-JP" altLang="en-US" sz="2000" b="1" dirty="0" err="1" smtClean="0"/>
              <a:t>や</a:t>
            </a:r>
            <a:endParaRPr lang="en-US" altLang="ja-JP" sz="2000" b="1" dirty="0" smtClean="0"/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エフェクト</a:t>
            </a:r>
            <a:endParaRPr lang="en-US" altLang="ja-JP" sz="2000" dirty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altLang="ja-JP" sz="2000" dirty="0"/>
              <a:t>Cartoon FX Free Pack</a:t>
            </a:r>
          </a:p>
          <a:p>
            <a:pPr marL="0" indent="0">
              <a:buNone/>
            </a:pPr>
            <a:r>
              <a:rPr lang="en-US" altLang="ja-JP" sz="2000" dirty="0" err="1"/>
              <a:t>Polygonal's</a:t>
            </a:r>
            <a:r>
              <a:rPr lang="en-US" altLang="ja-JP" sz="2000" dirty="0"/>
              <a:t> Low-Poly Particle Pack</a:t>
            </a:r>
            <a:endParaRPr lang="ja-JP" altLang="en-US" sz="2000" dirty="0"/>
          </a:p>
          <a:p>
            <a:pPr marL="0" indent="0">
              <a:buFont typeface="Arial" pitchFamily="34" charset="0"/>
              <a:buNone/>
            </a:pP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6193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まとめ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46856" y="1591922"/>
            <a:ext cx="8507434" cy="5293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良かった</a:t>
            </a: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・企画からリリースまで通しての作業を経験できた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・コーディング以外に必要な要素（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やレベルデザイン）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の重要性を感じることができた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Clr>
                <a:srgbClr val="93A299"/>
              </a:buClr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改善すべきこと</a:t>
            </a: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・ゲームの詳細設定を先に決めることで、コードの構成が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つぎはぎだらけでバラバラになることを避ける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endParaRPr lang="en-US" altLang="ja-JP" sz="18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en-US" altLang="ja-JP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SOLID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原則やデザインパターンの理解を深めて</a:t>
            </a:r>
            <a:endParaRPr lang="en-US" altLang="ja-JP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lvl="0" indent="0">
              <a:spcBef>
                <a:spcPts val="0"/>
              </a:spcBef>
              <a:buClr>
                <a:srgbClr val="93A299"/>
              </a:buClr>
              <a:buSzTx/>
              <a:buNone/>
            </a:pPr>
            <a:r>
              <a:rPr lang="ja-JP" altLang="en-US" dirty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solidFill>
                  <a:srgbClr val="292934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可読性・保守性の高いコードを書く</a:t>
            </a:r>
            <a:endParaRPr lang="en-US" altLang="ja-JP" dirty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Clr>
                <a:srgbClr val="93A299"/>
              </a:buClr>
              <a:buFont typeface="Wingdings" panose="05000000000000000000" pitchFamily="2" charset="2"/>
              <a:buChar char="n"/>
            </a:pPr>
            <a:endParaRPr lang="en-US" altLang="ja-JP" sz="3200" dirty="0" smtClean="0">
              <a:solidFill>
                <a:srgbClr val="292934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2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目次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ゲーム説明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独自性（こだわり）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プログラミング技術①～⑤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プレイ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動画（抜粋）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開発を続けるなら・・・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開発スケジュール</a:t>
            </a:r>
            <a:endParaRPr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使用アセット紹介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まとめ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タイトル</a:t>
            </a:r>
            <a:r>
              <a:rPr lang="ja-JP" altLang="en-US" sz="35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5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～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Animal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 </a:t>
            </a:r>
            <a:r>
              <a:rPr lang="en-US" altLang="ja-JP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Village</a:t>
            </a:r>
            <a:r>
              <a:rPr lang="ja-JP" altLang="en-US" sz="35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～</a:t>
            </a:r>
            <a:endParaRPr kumimoji="1" lang="en-US" altLang="ja-JP" sz="35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ジャンル</a:t>
            </a:r>
            <a:r>
              <a:rPr lang="ja-JP" altLang="en-US" sz="3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スマホアプリでよくある放置育成ゲーム</a:t>
            </a:r>
            <a:endParaRPr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内容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14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・時間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経過でゴールドを獲得できます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・キャラクター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にリンゴや薬を上げることでハートを獲得できます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したゴールドによって新マップを追加できます</a:t>
            </a:r>
          </a:p>
          <a:p>
            <a:pPr marL="0" indent="0">
              <a:buNone/>
            </a:pP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</a:t>
            </a: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獲得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したハートによってキャラクターを追加できます</a:t>
            </a:r>
          </a:p>
          <a:p>
            <a:pPr marL="0" indent="0">
              <a:buNone/>
            </a:pPr>
            <a:r>
              <a:rPr lang="ja-JP" altLang="en-US" sz="20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・ゲーム</a:t>
            </a:r>
            <a:r>
              <a:rPr lang="ja-JP" altLang="en-US" sz="2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進捗ミッションをこなすことでダイヤを獲得できます</a:t>
            </a:r>
            <a:endParaRPr kumimoji="1" lang="en-US" altLang="ja-JP" sz="20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	</a:t>
            </a: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ゲーム説明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ovie_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772816"/>
            <a:ext cx="807790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独自性（こだわり）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ゲームの目的がわかりやすい</a:t>
            </a:r>
            <a:endParaRPr lang="en-US" altLang="ja-JP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直観的に操作できるような</a:t>
            </a:r>
            <a:r>
              <a:rPr kumimoji="1" lang="en-US" altLang="ja-JP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複数のポイントからやりこみ要素を期待させる</a:t>
            </a:r>
            <a:endParaRPr kumimoji="1" lang="en-US" altLang="ja-JP" sz="3200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202011game\Desktop\MyUnityProjects\AnimalVillage\Recordings\image_007_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2" t="31651" r="33684" b="29520"/>
          <a:stretch/>
        </p:blipFill>
        <p:spPr bwMode="auto">
          <a:xfrm>
            <a:off x="7308167" y="5700931"/>
            <a:ext cx="1842867" cy="11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技術①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電光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掲示板のような流れるテキストの演出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ovingTex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236" y="2348880"/>
            <a:ext cx="7371872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技術②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UI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上に</a:t>
            </a:r>
            <a:r>
              <a:rPr lang="en-US" altLang="ja-JP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3D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キャラクターを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表示</a:t>
            </a:r>
            <a:endParaRPr kumimoji="1" lang="en-US" altLang="ja-JP" dirty="0" smtClean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3D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技術③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新キャラ生成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nim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プログラミング</a:t>
            </a:r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技術④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新マップ生成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時</a:t>
            </a:r>
            <a:r>
              <a:rPr lang="ja-JP" altLang="en-US" sz="3200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</a:t>
            </a:r>
            <a:r>
              <a:rPr lang="en-US" altLang="ja-JP" sz="3200" dirty="0" err="1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DOTween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による演出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Picture 3" descr="C:\Users\202011game\Desktop\MyUnityProjects\AnimalVillage\Recordings\image_004_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2" r="14552" b="50000"/>
          <a:stretch/>
        </p:blipFill>
        <p:spPr bwMode="auto">
          <a:xfrm>
            <a:off x="6012160" y="404664"/>
            <a:ext cx="294213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2348880"/>
            <a:ext cx="7371871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228</TotalTime>
  <Words>232</Words>
  <Application>Microsoft Office PowerPoint</Application>
  <PresentationFormat>画面に合わせる (4:3)</PresentationFormat>
  <Paragraphs>73</Paragraphs>
  <Slides>15</Slides>
  <Notes>0</Notes>
  <HiddenSlides>0</HiddenSlides>
  <MMClips>6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7" baseType="lpstr">
      <vt:lpstr>クラリティ</vt:lpstr>
      <vt:lpstr>ワークシート</vt:lpstr>
      <vt:lpstr>　　　制作発表</vt:lpstr>
      <vt:lpstr>目次</vt:lpstr>
      <vt:lpstr>ゲーム説明</vt:lpstr>
      <vt:lpstr>ゲーム説明</vt:lpstr>
      <vt:lpstr>独自性（こだわり）</vt:lpstr>
      <vt:lpstr>プログラミング技術①</vt:lpstr>
      <vt:lpstr>プログラミング技術②</vt:lpstr>
      <vt:lpstr>プログラミング技術③</vt:lpstr>
      <vt:lpstr>プログラミング技術④</vt:lpstr>
      <vt:lpstr>プログラミング技術⑤</vt:lpstr>
      <vt:lpstr>最後の方までプレイすると</vt:lpstr>
      <vt:lpstr>制作を続けるなら・・・</vt:lpstr>
      <vt:lpstr>開発スケジュール</vt:lpstr>
      <vt:lpstr>使用素材（アセット等）</vt:lpstr>
      <vt:lpstr>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202011game</dc:creator>
  <cp:lastModifiedBy>202011game</cp:lastModifiedBy>
  <cp:revision>50</cp:revision>
  <dcterms:created xsi:type="dcterms:W3CDTF">2021-05-10T08:38:13Z</dcterms:created>
  <dcterms:modified xsi:type="dcterms:W3CDTF">2021-05-11T09:00:02Z</dcterms:modified>
</cp:coreProperties>
</file>